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83" r:id="rId4"/>
    <p:sldId id="284" r:id="rId5"/>
    <p:sldId id="285" r:id="rId6"/>
    <p:sldId id="28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ADC10-722B-42E3-9CBF-AFEB301EFC9F}" v="13" dt="2020-11-09T17:30:44.116"/>
    <p1510:client id="{C58126C4-6BD3-4F42-B17A-2E72CAF3D017}" v="1484" dt="2020-11-09T18:23:26.730"/>
    <p1510:client id="{F7F84C4B-0AAB-4BB3-8CDF-C9B4F89012C7}" v="9" dt="2020-11-09T17:27:1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13" Type="http://schemas.microsoft.com/office/2015/10/relationships/revisionInfo" Target="revisionInfo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microsoft.com/office/2016/11/relationships/changesInfo" Target="changesInfos/changesInfo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成钢" userId="3afa6f07b2e6f457" providerId="Windows Live" clId="Web-{C58126C4-6BD3-4F42-B17A-2E72CAF3D017}"/>
    <pc:docChg chg="delSld modSld sldOrd">
      <pc:chgData name="李 成钢" userId="3afa6f07b2e6f457" providerId="Windows Live" clId="Web-{C58126C4-6BD3-4F42-B17A-2E72CAF3D017}" dt="2020-11-09T18:23:26.730" v="1440" actId="20577"/>
      <pc:docMkLst>
        <pc:docMk/>
      </pc:docMkLst>
      <pc:sldChg chg="modSp">
        <pc:chgData name="李 成钢" userId="3afa6f07b2e6f457" providerId="Windows Live" clId="Web-{C58126C4-6BD3-4F42-B17A-2E72CAF3D017}" dt="2020-11-09T17:33:16.660" v="106" actId="20577"/>
        <pc:sldMkLst>
          <pc:docMk/>
          <pc:sldMk cId="1492348577" sldId="256"/>
        </pc:sldMkLst>
        <pc:spChg chg="mod">
          <ac:chgData name="李 成钢" userId="3afa6f07b2e6f457" providerId="Windows Live" clId="Web-{C58126C4-6BD3-4F42-B17A-2E72CAF3D017}" dt="2020-11-09T17:32:06.704" v="55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C58126C4-6BD3-4F42-B17A-2E72CAF3D017}" dt="2020-11-09T17:33:16.660" v="106" actId="20577"/>
          <ac:spMkLst>
            <pc:docMk/>
            <pc:sldMk cId="1492348577" sldId="256"/>
            <ac:spMk id="16" creationId="{938806BF-5ACB-4186-A88F-6865C61552F3}"/>
          </ac:spMkLst>
        </pc:spChg>
      </pc:sldChg>
      <pc:sldChg chg="addSp delSp modSp delAnim">
        <pc:chgData name="李 成钢" userId="3afa6f07b2e6f457" providerId="Windows Live" clId="Web-{C58126C4-6BD3-4F42-B17A-2E72CAF3D017}" dt="2020-11-09T18:02:20.567" v="1082" actId="20577"/>
        <pc:sldMkLst>
          <pc:docMk/>
          <pc:sldMk cId="1259750067" sldId="257"/>
        </pc:sldMkLst>
        <pc:spChg chg="mod topLvl">
          <ac:chgData name="李 成钢" userId="3afa6f07b2e6f457" providerId="Windows Live" clId="Web-{C58126C4-6BD3-4F42-B17A-2E72CAF3D017}" dt="2020-11-09T17:39:46.181" v="154" actId="20577"/>
          <ac:spMkLst>
            <pc:docMk/>
            <pc:sldMk cId="1259750067" sldId="257"/>
            <ac:spMk id="17" creationId="{6126B801-E4FC-49BA-ACB7-FA2A0E13F9BE}"/>
          </ac:spMkLst>
        </pc:spChg>
        <pc:spChg chg="mod topLvl">
          <ac:chgData name="李 成钢" userId="3afa6f07b2e6f457" providerId="Windows Live" clId="Web-{C58126C4-6BD3-4F42-B17A-2E72CAF3D017}" dt="2020-11-09T17:40:25.090" v="173" actId="1076"/>
          <ac:spMkLst>
            <pc:docMk/>
            <pc:sldMk cId="1259750067" sldId="257"/>
            <ac:spMk id="18" creationId="{867F57A4-A06F-4E09-96FE-3C481C71C3CE}"/>
          </ac:spMkLst>
        </pc:spChg>
        <pc:spChg chg="mod">
          <ac:chgData name="李 成钢" userId="3afa6f07b2e6f457" providerId="Windows Live" clId="Web-{C58126C4-6BD3-4F42-B17A-2E72CAF3D017}" dt="2020-11-09T18:02:20.567" v="1082" actId="20577"/>
          <ac:spMkLst>
            <pc:docMk/>
            <pc:sldMk cId="1259750067" sldId="257"/>
            <ac:spMk id="24" creationId="{B4FEC99E-8549-4729-B58A-AB8C2FE8F7CD}"/>
          </ac:spMkLst>
        </pc:spChg>
        <pc:spChg chg="mod">
          <ac:chgData name="李 成钢" userId="3afa6f07b2e6f457" providerId="Windows Live" clId="Web-{C58126C4-6BD3-4F42-B17A-2E72CAF3D017}" dt="2020-11-09T18:02:15.942" v="1076" actId="20577"/>
          <ac:spMkLst>
            <pc:docMk/>
            <pc:sldMk cId="1259750067" sldId="257"/>
            <ac:spMk id="31" creationId="{B2F04D42-3C8A-41FF-814D-6B5F119DA2CA}"/>
          </ac:spMkLst>
        </pc:spChg>
        <pc:spChg chg="mod">
          <ac:chgData name="李 成钢" userId="3afa6f07b2e6f457" providerId="Windows Live" clId="Web-{C58126C4-6BD3-4F42-B17A-2E72CAF3D017}" dt="2020-11-09T18:02:17.692" v="1079" actId="20577"/>
          <ac:spMkLst>
            <pc:docMk/>
            <pc:sldMk cId="1259750067" sldId="257"/>
            <ac:spMk id="37" creationId="{F16FB71C-57AB-44B7-87B7-F85C2C5C4B39}"/>
          </ac:spMkLst>
        </pc:spChg>
        <pc:grpChg chg="add">
          <ac:chgData name="李 成钢" userId="3afa6f07b2e6f457" providerId="Windows Live" clId="Web-{C58126C4-6BD3-4F42-B17A-2E72CAF3D017}" dt="2020-11-09T17:40:31.184" v="174"/>
          <ac:grpSpMkLst>
            <pc:docMk/>
            <pc:sldMk cId="1259750067" sldId="257"/>
            <ac:grpSpMk id="2" creationId="{8ECCFF84-3DC4-4BC9-B8AB-7D826CC5867C}"/>
          </ac:grpSpMkLst>
        </pc:grpChg>
        <pc:grpChg chg="del mod">
          <ac:chgData name="李 成钢" userId="3afa6f07b2e6f457" providerId="Windows Live" clId="Web-{C58126C4-6BD3-4F42-B17A-2E72CAF3D017}" dt="2020-11-09T17:37:22.533" v="142"/>
          <ac:grpSpMkLst>
            <pc:docMk/>
            <pc:sldMk cId="1259750067" sldId="257"/>
            <ac:grpSpMk id="13" creationId="{E48C7E75-FFFC-429B-9826-AB4CE195FA23}"/>
          </ac:grpSpMkLst>
        </pc:grpChg>
        <pc:grpChg chg="mod">
          <ac:chgData name="李 成钢" userId="3afa6f07b2e6f457" providerId="Windows Live" clId="Web-{C58126C4-6BD3-4F42-B17A-2E72CAF3D017}" dt="2020-11-09T17:35:13.526" v="126" actId="1076"/>
          <ac:grpSpMkLst>
            <pc:docMk/>
            <pc:sldMk cId="1259750067" sldId="257"/>
            <ac:grpSpMk id="46" creationId="{404720C3-4EBD-4EAC-BF36-FBC9F6FA400B}"/>
          </ac:grpSpMkLst>
        </pc:grpChg>
        <pc:grpChg chg="mod">
          <ac:chgData name="李 成钢" userId="3afa6f07b2e6f457" providerId="Windows Live" clId="Web-{C58126C4-6BD3-4F42-B17A-2E72CAF3D017}" dt="2020-11-09T17:35:10.026" v="125" actId="1076"/>
          <ac:grpSpMkLst>
            <pc:docMk/>
            <pc:sldMk cId="1259750067" sldId="257"/>
            <ac:grpSpMk id="47" creationId="{BE98480F-A85B-442C-B40B-10B6A0C99453}"/>
          </ac:grpSpMkLst>
        </pc:grpChg>
        <pc:grpChg chg="mod">
          <ac:chgData name="李 成钢" userId="3afa6f07b2e6f457" providerId="Windows Live" clId="Web-{C58126C4-6BD3-4F42-B17A-2E72CAF3D017}" dt="2020-11-09T17:41:30.922" v="178" actId="1076"/>
          <ac:grpSpMkLst>
            <pc:docMk/>
            <pc:sldMk cId="1259750067" sldId="257"/>
            <ac:grpSpMk id="48" creationId="{322CE854-1E65-4110-95A9-702089D67D04}"/>
          </ac:grpSpMkLst>
        </pc:grpChg>
        <pc:grpChg chg="del">
          <ac:chgData name="李 成钢" userId="3afa6f07b2e6f457" providerId="Windows Live" clId="Web-{C58126C4-6BD3-4F42-B17A-2E72CAF3D017}" dt="2020-11-09T17:35:03.541" v="123"/>
          <ac:grpSpMkLst>
            <pc:docMk/>
            <pc:sldMk cId="1259750067" sldId="257"/>
            <ac:grpSpMk id="49" creationId="{0A2E7811-41C5-4E2F-90A5-D2C2F7D4FE53}"/>
          </ac:grpSpMkLst>
        </pc:grpChg>
      </pc:sldChg>
      <pc:sldChg chg="delSp modSp ord delAnim">
        <pc:chgData name="李 成钢" userId="3afa6f07b2e6f457" providerId="Windows Live" clId="Web-{C58126C4-6BD3-4F42-B17A-2E72CAF3D017}" dt="2020-11-09T18:23:26.730" v="1439" actId="20577"/>
        <pc:sldMkLst>
          <pc:docMk/>
          <pc:sldMk cId="962776351" sldId="264"/>
        </pc:sldMkLst>
        <pc:spChg chg="mod">
          <ac:chgData name="李 成钢" userId="3afa6f07b2e6f457" providerId="Windows Live" clId="Web-{C58126C4-6BD3-4F42-B17A-2E72CAF3D017}" dt="2020-11-09T18:15:21.110" v="1222" actId="20577"/>
          <ac:spMkLst>
            <pc:docMk/>
            <pc:sldMk cId="962776351" sldId="264"/>
            <ac:spMk id="19" creationId="{F41C716D-F79C-4CD1-815A-8A8A243CF304}"/>
          </ac:spMkLst>
        </pc:spChg>
        <pc:spChg chg="mod topLvl">
          <ac:chgData name="李 成钢" userId="3afa6f07b2e6f457" providerId="Windows Live" clId="Web-{C58126C4-6BD3-4F42-B17A-2E72CAF3D017}" dt="2020-11-09T18:23:26.730" v="1439" actId="20577"/>
          <ac:spMkLst>
            <pc:docMk/>
            <pc:sldMk cId="962776351" sldId="264"/>
            <ac:spMk id="94" creationId="{4DF32784-FA3D-4A9B-A5D8-9D0342D58A33}"/>
          </ac:spMkLst>
        </pc:spChg>
        <pc:spChg chg="del mod topLvl">
          <ac:chgData name="李 成钢" userId="3afa6f07b2e6f457" providerId="Windows Live" clId="Web-{C58126C4-6BD3-4F42-B17A-2E72CAF3D017}" dt="2020-11-09T18:13:56.808" v="1156"/>
          <ac:spMkLst>
            <pc:docMk/>
            <pc:sldMk cId="962776351" sldId="264"/>
            <ac:spMk id="95" creationId="{70C9BFE4-6F51-4711-89B1-9CC4CCC801DA}"/>
          </ac:spMkLst>
        </pc:spChg>
        <pc:grpChg chg="del">
          <ac:chgData name="李 成钢" userId="3afa6f07b2e6f457" providerId="Windows Live" clId="Web-{C58126C4-6BD3-4F42-B17A-2E72CAF3D017}" dt="2020-11-09T18:13:56.808" v="1156"/>
          <ac:grpSpMkLst>
            <pc:docMk/>
            <pc:sldMk cId="962776351" sldId="264"/>
            <ac:grpSpMk id="93" creationId="{A02CCCCE-ED0B-45CF-8AC1-61E10951E664}"/>
          </ac:grpSpMkLst>
        </pc:grpChg>
      </pc:sldChg>
      <pc:sldChg chg="del">
        <pc:chgData name="李 成钢" userId="3afa6f07b2e6f457" providerId="Windows Live" clId="Web-{C58126C4-6BD3-4F42-B17A-2E72CAF3D017}" dt="2020-11-09T18:11:57.724" v="1127"/>
        <pc:sldMkLst>
          <pc:docMk/>
          <pc:sldMk cId="2556183375" sldId="275"/>
        </pc:sldMkLst>
      </pc:sldChg>
      <pc:sldChg chg="modSp del">
        <pc:chgData name="李 成钢" userId="3afa6f07b2e6f457" providerId="Windows Live" clId="Web-{C58126C4-6BD3-4F42-B17A-2E72CAF3D017}" dt="2020-11-09T18:11:23.503" v="1125"/>
        <pc:sldMkLst>
          <pc:docMk/>
          <pc:sldMk cId="3068292120" sldId="283"/>
        </pc:sldMkLst>
        <pc:spChg chg="mod">
          <ac:chgData name="李 成钢" userId="3afa6f07b2e6f457" providerId="Windows Live" clId="Web-{C58126C4-6BD3-4F42-B17A-2E72CAF3D017}" dt="2020-11-09T18:06:00.298" v="1122" actId="20577"/>
          <ac:spMkLst>
            <pc:docMk/>
            <pc:sldMk cId="3068292120" sldId="283"/>
            <ac:spMk id="20" creationId="{6B822AAA-B26A-4795-A4A1-F69CE61155F7}"/>
          </ac:spMkLst>
        </pc:spChg>
        <pc:picChg chg="mod">
          <ac:chgData name="李 成钢" userId="3afa6f07b2e6f457" providerId="Windows Live" clId="Web-{C58126C4-6BD3-4F42-B17A-2E72CAF3D017}" dt="2020-11-09T18:02:52.132" v="1084" actId="1076"/>
          <ac:picMkLst>
            <pc:docMk/>
            <pc:sldMk cId="3068292120" sldId="283"/>
            <ac:picMk id="4" creationId="{70691FE5-5B61-4DB7-BBA7-B915E14E8B1E}"/>
          </ac:picMkLst>
        </pc:picChg>
      </pc:sldChg>
      <pc:sldChg chg="del">
        <pc:chgData name="李 成钢" userId="3afa6f07b2e6f457" providerId="Windows Live" clId="Web-{C58126C4-6BD3-4F42-B17A-2E72CAF3D017}" dt="2020-11-09T18:12:17.506" v="1129"/>
        <pc:sldMkLst>
          <pc:docMk/>
          <pc:sldMk cId="1131915532" sldId="287"/>
        </pc:sldMkLst>
      </pc:sldChg>
      <pc:sldChg chg="del">
        <pc:chgData name="李 成钢" userId="3afa6f07b2e6f457" providerId="Windows Live" clId="Web-{C58126C4-6BD3-4F42-B17A-2E72CAF3D017}" dt="2020-11-09T18:12:06.302" v="1128"/>
        <pc:sldMkLst>
          <pc:docMk/>
          <pc:sldMk cId="211742751" sldId="288"/>
        </pc:sldMkLst>
      </pc:sldChg>
      <pc:sldChg chg="del">
        <pc:chgData name="李 成钢" userId="3afa6f07b2e6f457" providerId="Windows Live" clId="Web-{C58126C4-6BD3-4F42-B17A-2E72CAF3D017}" dt="2020-11-09T18:11:49.801" v="1126"/>
        <pc:sldMkLst>
          <pc:docMk/>
          <pc:sldMk cId="1177383517" sldId="289"/>
        </pc:sldMkLst>
      </pc:sldChg>
    </pc:docChg>
  </pc:docChgLst>
  <pc:docChgLst>
    <pc:chgData name="李 成钢" userId="3afa6f07b2e6f457" providerId="Windows Live" clId="Web-{BC0ADC10-722B-42E3-9CBF-AFEB301EFC9F}"/>
    <pc:docChg chg="modSld">
      <pc:chgData name="李 成钢" userId="3afa6f07b2e6f457" providerId="Windows Live" clId="Web-{BC0ADC10-722B-42E3-9CBF-AFEB301EFC9F}" dt="2020-11-09T17:30:44.116" v="12" actId="1076"/>
      <pc:docMkLst>
        <pc:docMk/>
      </pc:docMkLst>
      <pc:sldChg chg="modSp">
        <pc:chgData name="李 成钢" userId="3afa6f07b2e6f457" providerId="Windows Live" clId="Web-{BC0ADC10-722B-42E3-9CBF-AFEB301EFC9F}" dt="2020-11-09T17:30:44.116" v="12" actId="1076"/>
        <pc:sldMkLst>
          <pc:docMk/>
          <pc:sldMk cId="1492348577" sldId="256"/>
        </pc:sldMkLst>
        <pc:spChg chg="mod">
          <ac:chgData name="李 成钢" userId="3afa6f07b2e6f457" providerId="Windows Live" clId="Web-{BC0ADC10-722B-42E3-9CBF-AFEB301EFC9F}" dt="2020-11-09T17:30:19.069" v="4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BC0ADC10-722B-42E3-9CBF-AFEB301EFC9F}" dt="2020-11-09T17:30:44.116" v="12" actId="1076"/>
          <ac:spMkLst>
            <pc:docMk/>
            <pc:sldMk cId="1492348577" sldId="256"/>
            <ac:spMk id="16" creationId="{938806BF-5ACB-4186-A88F-6865C61552F3}"/>
          </ac:spMkLst>
        </pc:spChg>
      </pc:sldChg>
    </pc:docChg>
  </pc:docChgLst>
  <pc:docChgLst>
    <pc:chgData name="李 成钢" userId="3afa6f07b2e6f457" providerId="Windows Live" clId="Web-{F7F84C4B-0AAB-4BB3-8CDF-C9B4F89012C7}"/>
    <pc:docChg chg="modSld">
      <pc:chgData name="李 成钢" userId="3afa6f07b2e6f457" providerId="Windows Live" clId="Web-{F7F84C4B-0AAB-4BB3-8CDF-C9B4F89012C7}" dt="2020-11-09T17:27:10.379" v="8" actId="20577"/>
      <pc:docMkLst>
        <pc:docMk/>
      </pc:docMkLst>
      <pc:sldChg chg="modSp">
        <pc:chgData name="李 成钢" userId="3afa6f07b2e6f457" providerId="Windows Live" clId="Web-{F7F84C4B-0AAB-4BB3-8CDF-C9B4F89012C7}" dt="2020-11-09T17:23:13.561" v="3" actId="20577"/>
        <pc:sldMkLst>
          <pc:docMk/>
          <pc:sldMk cId="1492348577" sldId="256"/>
        </pc:sldMkLst>
        <pc:spChg chg="mod">
          <ac:chgData name="李 成钢" userId="3afa6f07b2e6f457" providerId="Windows Live" clId="Web-{F7F84C4B-0AAB-4BB3-8CDF-C9B4F89012C7}" dt="2020-11-09T17:23:13.561" v="3" actId="20577"/>
          <ac:spMkLst>
            <pc:docMk/>
            <pc:sldMk cId="1492348577" sldId="256"/>
            <ac:spMk id="15" creationId="{3CD31513-14CA-4AF4-A5AF-3863DAB37CF0}"/>
          </ac:spMkLst>
        </pc:spChg>
      </pc:sldChg>
      <pc:sldChg chg="modSp">
        <pc:chgData name="李 成钢" userId="3afa6f07b2e6f457" providerId="Windows Live" clId="Web-{F7F84C4B-0AAB-4BB3-8CDF-C9B4F89012C7}" dt="2020-11-09T17:27:10.379" v="7" actId="20577"/>
        <pc:sldMkLst>
          <pc:docMk/>
          <pc:sldMk cId="1259750067" sldId="257"/>
        </pc:sldMkLst>
        <pc:spChg chg="mod">
          <ac:chgData name="李 成钢" userId="3afa6f07b2e6f457" providerId="Windows Live" clId="Web-{F7F84C4B-0AAB-4BB3-8CDF-C9B4F89012C7}" dt="2020-11-09T17:27:10.379" v="7" actId="20577"/>
          <ac:spMkLst>
            <pc:docMk/>
            <pc:sldMk cId="1259750067" sldId="257"/>
            <ac:spMk id="18" creationId="{867F57A4-A06F-4E09-96FE-3C481C71C3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33AB9-61BD-4685-90C9-2A2362188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304931-84F8-4E59-A12F-1FA43611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076BD-5346-4ACA-957F-FECE1222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6184C-2A27-4182-82DB-F4D3037B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05EC6-658D-476A-AEF1-624DD7E2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686D-6E2F-46B3-9604-ADAF008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FE44D3-0D49-4A43-821D-86EF8CA6E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B2E90-7CC6-42C0-809F-98920965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CE794D-6775-4A64-8C1F-95F45CBE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38528-79C5-41C9-851F-A9D96BC3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13ADC-D34A-4113-B66A-9623BA8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5AAE0-0795-48CA-BC4B-9A65A179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CA509-FEEB-4CE1-8D01-1DE641FFD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1F58D-69AA-4702-8B7F-71044D56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B1092-3550-4FF9-8A62-F58F10B5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1991C-4147-4266-992E-42EB9347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A38133-62E5-4E98-85B7-EC21A5D1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E9831B-AB4C-4BD0-A1AA-29592B36A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AEA7E-1FA7-4C68-83AF-60295AB1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D77D1-1C46-44F6-9D4D-86654A9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8E6DC-ED4E-434A-98B9-1848463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846A3D-4E29-4096-864C-474046B50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565692" y="-3517979"/>
            <a:ext cx="8927265" cy="133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3CFC9-502E-4739-932C-52312AD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B9EEB-46E2-4A45-AB8B-7D93D2EF9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E8721-4495-4521-BA39-4C2EBEEC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5F524E-F4C8-44DA-9B32-2889AB45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12BED-5548-4BE4-9D04-FBD6603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449C0-2ACF-4F09-8123-95B6E09A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FDE-01EC-4D1B-9414-D1EA3D73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1B679-DC38-4740-8557-AB52C084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B245A6-8E68-436A-B2E5-4DDB7A78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ABDB7E-5019-473E-AB6D-40F61A057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CCA236-2FC9-4185-9DF3-2885E5C99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AAA90C-9A28-481D-A298-D88350C4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90F6C6-2684-4622-98FA-B6696059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674779-5368-4521-A92B-583EAF6E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775AF-B70E-44A0-8676-EAAFAAB9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C1BB4-7FB5-4504-80D9-2AF5A3BE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ECF3C1-3E78-4F4E-9581-CFD8CC2E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6591C-ADEE-4F74-9375-9DF31503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C1161A-4F6E-4851-A6DF-77F0A63C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F63FDC-61EA-4BE1-8934-6AB06F38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2845F-E0D3-456A-8753-FC699106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37B14-EB29-4E1A-8827-CEBBB940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2C0D0-BF29-4C39-AD04-04FDE0A1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DEC5-3D3D-4CED-9E1F-1EEDA0B75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F15FE-61D9-437D-87FB-4EBCD8B3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49F2A9-4A09-4663-BC21-2C6638E6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927D5-1411-4C4A-B08D-56CBDB0B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BA8D0-284F-4695-9A06-664FB35C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FDD80-AF70-4A82-A5B8-3651BE79F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F56EA3-C772-42A6-96C2-470BB7953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8DCAC-5BED-401A-B8BE-2A9F9EF8F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1325F-761F-414D-BA1A-071AD1FD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0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jp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jp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jp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67D9A65-EBD5-4D3B-ADB7-B3523E673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1"/>
          <a:stretch/>
        </p:blipFill>
        <p:spPr>
          <a:xfrm rot="16200000">
            <a:off x="7244920" y="1916969"/>
            <a:ext cx="6870699" cy="3011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4F2870-EFBE-44B0-AB44-08C59A3DD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b="9304"/>
          <a:stretch/>
        </p:blipFill>
        <p:spPr>
          <a:xfrm>
            <a:off x="0" y="-12699"/>
            <a:ext cx="3852810" cy="6870699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404720C3-4EBD-4EAC-BF36-FBC9F6FA400B}"/>
              </a:ext>
            </a:extLst>
          </p:cNvPr>
          <p:cNvGrpSpPr/>
          <p:nvPr/>
        </p:nvGrpSpPr>
        <p:grpSpPr>
          <a:xfrm>
            <a:off x="3563113" y="1883896"/>
            <a:ext cx="6205225" cy="546100"/>
            <a:chOff x="3939776" y="965201"/>
            <a:chExt cx="6205225" cy="54610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4DD75F2-63E8-4151-818F-FBAA830AFD29}"/>
                </a:ext>
              </a:extLst>
            </p:cNvPr>
            <p:cNvSpPr/>
            <p:nvPr/>
          </p:nvSpPr>
          <p:spPr>
            <a:xfrm>
              <a:off x="3939776" y="990601"/>
              <a:ext cx="6205225" cy="520700"/>
            </a:xfrm>
            <a:prstGeom prst="roundRect">
              <a:avLst>
                <a:gd name="adj" fmla="val 35300"/>
              </a:avLst>
            </a:prstGeom>
            <a:solidFill>
              <a:schemeClr val="bg1"/>
            </a:solidFill>
            <a:ln>
              <a:solidFill>
                <a:srgbClr val="DAA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A3D7D5-AE4D-41EC-8DE5-F09E8B3B1EE3}"/>
                </a:ext>
              </a:extLst>
            </p:cNvPr>
            <p:cNvSpPr txBox="1"/>
            <p:nvPr/>
          </p:nvSpPr>
          <p:spPr>
            <a:xfrm>
              <a:off x="4073553" y="965201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>
                  <a:solidFill>
                    <a:schemeClr val="accent4">
                      <a:lumMod val="50000"/>
                    </a:schemeClr>
                  </a:solidFill>
                </a:rPr>
                <a:t>Part one</a:t>
              </a:r>
              <a:endParaRPr lang="zh-CN" altLang="en-US" sz="2800" i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FEC99E-8549-4729-B58A-AB8C2FE8F7CD}"/>
                </a:ext>
              </a:extLst>
            </p:cNvPr>
            <p:cNvSpPr txBox="1"/>
            <p:nvPr/>
          </p:nvSpPr>
          <p:spPr>
            <a:xfrm>
              <a:off x="6151263" y="1067545"/>
              <a:ext cx="3810659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>
                  <a:ea typeface="+mn-lt"/>
                  <a:cs typeface="+mn-lt"/>
                </a:rPr>
                <a:t>Outstanding Characteristics </a:t>
              </a:r>
              <a:r>
                <a:rPr lang="en-US" altLang="zh-CN">
                  <a:ea typeface="等线"/>
                </a:rPr>
                <a:t>- Robert</a:t>
              </a:r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DCC37CC-7FA8-43F6-831E-C81A522B6FA8}"/>
                </a:ext>
              </a:extLst>
            </p:cNvPr>
            <p:cNvSpPr/>
            <p:nvPr/>
          </p:nvSpPr>
          <p:spPr>
            <a:xfrm>
              <a:off x="5791200" y="1201411"/>
              <a:ext cx="118574" cy="118574"/>
            </a:xfrm>
            <a:prstGeom prst="ellipse">
              <a:avLst/>
            </a:prstGeom>
            <a:solidFill>
              <a:srgbClr val="DAA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CCFF84-3DC4-4BC9-B8AB-7D826CC5867C}"/>
              </a:ext>
            </a:extLst>
          </p:cNvPr>
          <p:cNvGrpSpPr/>
          <p:nvPr/>
        </p:nvGrpSpPr>
        <p:grpSpPr>
          <a:xfrm>
            <a:off x="5422050" y="749573"/>
            <a:ext cx="2366415" cy="845243"/>
            <a:chOff x="5422050" y="749573"/>
            <a:chExt cx="2366415" cy="84524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126B801-E4FC-49BA-ACB7-FA2A0E13F9BE}"/>
                </a:ext>
              </a:extLst>
            </p:cNvPr>
            <p:cNvSpPr/>
            <p:nvPr/>
          </p:nvSpPr>
          <p:spPr>
            <a:xfrm rot="5400000">
              <a:off x="6250203" y="56553"/>
              <a:ext cx="710110" cy="236641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/>
              <a:srcRect/>
              <a:tile tx="0" ty="508000" sx="100000" sy="10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>
                <a:ea typeface="等线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67F57A4-A06F-4E09-96FE-3C481C71C3CE}"/>
                </a:ext>
              </a:extLst>
            </p:cNvPr>
            <p:cNvSpPr txBox="1"/>
            <p:nvPr/>
          </p:nvSpPr>
          <p:spPr>
            <a:xfrm>
              <a:off x="5732104" y="749573"/>
              <a:ext cx="1873996" cy="7559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3200" b="1">
                  <a:solidFill>
                    <a:schemeClr val="bg1"/>
                  </a:solidFill>
                  <a:ea typeface="等线"/>
                </a:rPr>
                <a:t>Agenda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E98480F-A85B-442C-B40B-10B6A0C99453}"/>
              </a:ext>
            </a:extLst>
          </p:cNvPr>
          <p:cNvGrpSpPr/>
          <p:nvPr/>
        </p:nvGrpSpPr>
        <p:grpSpPr>
          <a:xfrm>
            <a:off x="3554585" y="3128819"/>
            <a:ext cx="6285780" cy="536887"/>
            <a:chOff x="4638276" y="2485715"/>
            <a:chExt cx="6285780" cy="53688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12D45662-599A-4852-87C8-CEB7C1EDEAF1}"/>
                </a:ext>
              </a:extLst>
            </p:cNvPr>
            <p:cNvSpPr/>
            <p:nvPr/>
          </p:nvSpPr>
          <p:spPr>
            <a:xfrm>
              <a:off x="4638276" y="2501902"/>
              <a:ext cx="6205225" cy="520700"/>
            </a:xfrm>
            <a:prstGeom prst="roundRect">
              <a:avLst>
                <a:gd name="adj" fmla="val 35300"/>
              </a:avLst>
            </a:prstGeom>
            <a:solidFill>
              <a:schemeClr val="bg1"/>
            </a:solidFill>
            <a:ln>
              <a:solidFill>
                <a:srgbClr val="DAA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5AF331-7486-4365-9230-772EB635F188}"/>
                </a:ext>
              </a:extLst>
            </p:cNvPr>
            <p:cNvSpPr txBox="1"/>
            <p:nvPr/>
          </p:nvSpPr>
          <p:spPr>
            <a:xfrm>
              <a:off x="4800045" y="2485715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>
                  <a:solidFill>
                    <a:schemeClr val="accent4">
                      <a:lumMod val="50000"/>
                    </a:schemeClr>
                  </a:solidFill>
                </a:rPr>
                <a:t>Part two</a:t>
              </a:r>
              <a:endParaRPr lang="zh-CN" altLang="en-US" sz="2800" i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F04D42-3C8A-41FF-814D-6B5F119DA2CA}"/>
                </a:ext>
              </a:extLst>
            </p:cNvPr>
            <p:cNvSpPr txBox="1"/>
            <p:nvPr/>
          </p:nvSpPr>
          <p:spPr>
            <a:xfrm>
              <a:off x="6877755" y="2588059"/>
              <a:ext cx="404630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>
                  <a:ea typeface="等线"/>
                </a:rPr>
                <a:t>An IT Veteran Equals To? </a:t>
              </a:r>
              <a:r>
                <a:rPr lang="en-US" altLang="zh-CN">
                  <a:ea typeface="等线"/>
                </a:rPr>
                <a:t>– Chenggang</a:t>
              </a:r>
              <a:endParaRPr lang="zh-CN" altLang="en-US">
                <a:ea typeface="等线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34159C1-49D3-4233-8133-BC9D641F3473}"/>
                </a:ext>
              </a:extLst>
            </p:cNvPr>
            <p:cNvSpPr/>
            <p:nvPr/>
          </p:nvSpPr>
          <p:spPr>
            <a:xfrm>
              <a:off x="6517692" y="2721925"/>
              <a:ext cx="118574" cy="118574"/>
            </a:xfrm>
            <a:prstGeom prst="ellipse">
              <a:avLst/>
            </a:prstGeom>
            <a:solidFill>
              <a:srgbClr val="DAA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22CE854-1E65-4110-95A9-702089D67D04}"/>
              </a:ext>
            </a:extLst>
          </p:cNvPr>
          <p:cNvGrpSpPr/>
          <p:nvPr/>
        </p:nvGrpSpPr>
        <p:grpSpPr>
          <a:xfrm>
            <a:off x="3562958" y="4411836"/>
            <a:ext cx="6205225" cy="554907"/>
            <a:chOff x="3507976" y="3844728"/>
            <a:chExt cx="6205225" cy="55490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6F62EBA-2E01-4D87-9D05-B24CCBECA5A3}"/>
                </a:ext>
              </a:extLst>
            </p:cNvPr>
            <p:cNvSpPr/>
            <p:nvPr/>
          </p:nvSpPr>
          <p:spPr>
            <a:xfrm>
              <a:off x="3507976" y="3878935"/>
              <a:ext cx="6205225" cy="520700"/>
            </a:xfrm>
            <a:prstGeom prst="roundRect">
              <a:avLst>
                <a:gd name="adj" fmla="val 35300"/>
              </a:avLst>
            </a:prstGeom>
            <a:solidFill>
              <a:schemeClr val="bg1"/>
            </a:solidFill>
            <a:ln>
              <a:solidFill>
                <a:srgbClr val="DAAE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16ED057-DC8D-4D3F-9081-EF30A91F57A4}"/>
                </a:ext>
              </a:extLst>
            </p:cNvPr>
            <p:cNvSpPr txBox="1"/>
            <p:nvPr/>
          </p:nvSpPr>
          <p:spPr>
            <a:xfrm>
              <a:off x="3775786" y="3844728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>
                  <a:solidFill>
                    <a:schemeClr val="accent4">
                      <a:lumMod val="50000"/>
                    </a:schemeClr>
                  </a:solidFill>
                </a:rPr>
                <a:t>Part three</a:t>
              </a:r>
              <a:endParaRPr lang="zh-CN" altLang="en-US" sz="2800" i="1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16FB71C-57AB-44B7-87B7-F85C2C5C4B39}"/>
                </a:ext>
              </a:extLst>
            </p:cNvPr>
            <p:cNvSpPr txBox="1"/>
            <p:nvPr/>
          </p:nvSpPr>
          <p:spPr>
            <a:xfrm>
              <a:off x="6082096" y="3947072"/>
              <a:ext cx="3260829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CN">
                  <a:ea typeface="等线"/>
                </a:rPr>
                <a:t>Let's do a comparison – </a:t>
              </a:r>
              <a:r>
                <a:rPr lang="en-US" altLang="zh-CN" err="1">
                  <a:ea typeface="等线"/>
                </a:rPr>
                <a:t>Zewen</a:t>
              </a:r>
              <a:endParaRPr lang="zh-CN" err="1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1B95C4F-B1C1-46E7-90F7-2FB4D5EDF702}"/>
                </a:ext>
              </a:extLst>
            </p:cNvPr>
            <p:cNvSpPr/>
            <p:nvPr/>
          </p:nvSpPr>
          <p:spPr>
            <a:xfrm>
              <a:off x="5722033" y="4080938"/>
              <a:ext cx="118574" cy="118574"/>
            </a:xfrm>
            <a:prstGeom prst="ellipse">
              <a:avLst/>
            </a:prstGeom>
            <a:solidFill>
              <a:srgbClr val="DAA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7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F9946A-BF5A-4CA9-B577-FE198EE1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141" r="20853"/>
          <a:stretch/>
        </p:blipFill>
        <p:spPr>
          <a:xfrm flipH="1">
            <a:off x="6565901" y="-53581"/>
            <a:ext cx="5738293" cy="4367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050F62-7CBE-41D1-A33B-ACD032E17780}"/>
              </a:ext>
            </a:extLst>
          </p:cNvPr>
          <p:cNvSpPr/>
          <p:nvPr/>
        </p:nvSpPr>
        <p:spPr>
          <a:xfrm>
            <a:off x="933450" y="546100"/>
            <a:ext cx="10325100" cy="5321300"/>
          </a:xfrm>
          <a:prstGeom prst="rect">
            <a:avLst/>
          </a:prstGeom>
          <a:solidFill>
            <a:schemeClr val="bg1"/>
          </a:solidFill>
          <a:ln>
            <a:solidFill>
              <a:srgbClr val="DAA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26F362-7305-4914-8504-74BC382F4DF3}"/>
              </a:ext>
            </a:extLst>
          </p:cNvPr>
          <p:cNvGrpSpPr/>
          <p:nvPr/>
        </p:nvGrpSpPr>
        <p:grpSpPr>
          <a:xfrm>
            <a:off x="4248870" y="386111"/>
            <a:ext cx="3761581" cy="369332"/>
            <a:chOff x="2740819" y="2660134"/>
            <a:chExt cx="3761581" cy="36933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C8A23CC-92A9-4466-986C-0C0C445FA874}"/>
                </a:ext>
              </a:extLst>
            </p:cNvPr>
            <p:cNvSpPr/>
            <p:nvPr/>
          </p:nvSpPr>
          <p:spPr>
            <a:xfrm>
              <a:off x="2740819" y="2667000"/>
              <a:ext cx="3761581" cy="3324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1C716D-F79C-4CD1-815A-8A8A243CF304}"/>
                </a:ext>
              </a:extLst>
            </p:cNvPr>
            <p:cNvSpPr txBox="1"/>
            <p:nvPr/>
          </p:nvSpPr>
          <p:spPr>
            <a:xfrm>
              <a:off x="3179297" y="2660134"/>
              <a:ext cx="288462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dist"/>
              <a:r>
                <a:rPr lang="en-US" altLang="zh-CN" b="1" dirty="0">
                  <a:ea typeface="等线"/>
                </a:rPr>
                <a:t>An IT Veteran Equals To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2CEFC33-DFDA-4968-9D47-1153950E2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638"/>
            <a:ext cx="11982450" cy="3011362"/>
          </a:xfrm>
          <a:prstGeom prst="rect">
            <a:avLst/>
          </a:prstGeom>
        </p:spPr>
      </p:pic>
      <p:sp>
        <p:nvSpPr>
          <p:cNvPr id="94" name="TextBox 71">
            <a:extLst>
              <a:ext uri="{FF2B5EF4-FFF2-40B4-BE49-F238E27FC236}">
                <a16:creationId xmlns:a16="http://schemas.microsoft.com/office/drawing/2014/main" id="{4DF32784-FA3D-4A9B-A5D8-9D0342D58A33}"/>
              </a:ext>
            </a:extLst>
          </p:cNvPr>
          <p:cNvSpPr txBox="1"/>
          <p:nvPr/>
        </p:nvSpPr>
        <p:spPr>
          <a:xfrm>
            <a:off x="1366442" y="1821958"/>
            <a:ext cx="7046749" cy="1107996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defTabSz="914412">
              <a:spcAft>
                <a:spcPts val="800"/>
              </a:spcAft>
            </a:pPr>
            <a:r>
              <a:rPr lang="en-US" sz="2400" dirty="0">
                <a:ea typeface="+mn-lt"/>
                <a:cs typeface="+mn-lt"/>
              </a:rPr>
              <a:t>The ability to improve the system, and </a:t>
            </a:r>
            <a:r>
              <a:rPr lang="en-US" sz="2400" b="1" dirty="0">
                <a:ea typeface="+mn-lt"/>
                <a:cs typeface="+mn-lt"/>
              </a:rPr>
              <a:t>save uncountable money</a:t>
            </a:r>
            <a:r>
              <a:rPr lang="en-US" sz="2400" dirty="0">
                <a:ea typeface="+mn-lt"/>
                <a:cs typeface="+mn-lt"/>
              </a:rPr>
              <a:t> on things like hardware, development and support.</a:t>
            </a:r>
            <a:endParaRPr lang="en-US" sz="2400" dirty="0">
              <a:solidFill>
                <a:srgbClr val="808080"/>
              </a:solidFill>
              <a:latin typeface="Lato" pitchFamily="34" charset="0"/>
              <a:ea typeface="等线"/>
              <a:cs typeface="Open Sans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3" y="2977723"/>
            <a:ext cx="3169448" cy="21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F9946A-BF5A-4CA9-B577-FE198EE1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141" r="20853"/>
          <a:stretch/>
        </p:blipFill>
        <p:spPr>
          <a:xfrm flipH="1">
            <a:off x="6565901" y="-53581"/>
            <a:ext cx="5738293" cy="4367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050F62-7CBE-41D1-A33B-ACD032E17780}"/>
              </a:ext>
            </a:extLst>
          </p:cNvPr>
          <p:cNvSpPr/>
          <p:nvPr/>
        </p:nvSpPr>
        <p:spPr>
          <a:xfrm>
            <a:off x="933450" y="546100"/>
            <a:ext cx="10325100" cy="5321300"/>
          </a:xfrm>
          <a:prstGeom prst="rect">
            <a:avLst/>
          </a:prstGeom>
          <a:solidFill>
            <a:schemeClr val="bg1"/>
          </a:solidFill>
          <a:ln>
            <a:solidFill>
              <a:srgbClr val="DAA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26F362-7305-4914-8504-74BC382F4DF3}"/>
              </a:ext>
            </a:extLst>
          </p:cNvPr>
          <p:cNvGrpSpPr/>
          <p:nvPr/>
        </p:nvGrpSpPr>
        <p:grpSpPr>
          <a:xfrm>
            <a:off x="4248870" y="386111"/>
            <a:ext cx="3761581" cy="369332"/>
            <a:chOff x="2740819" y="2660134"/>
            <a:chExt cx="3761581" cy="36933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C8A23CC-92A9-4466-986C-0C0C445FA874}"/>
                </a:ext>
              </a:extLst>
            </p:cNvPr>
            <p:cNvSpPr/>
            <p:nvPr/>
          </p:nvSpPr>
          <p:spPr>
            <a:xfrm>
              <a:off x="2740819" y="2667000"/>
              <a:ext cx="3761581" cy="3324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1C716D-F79C-4CD1-815A-8A8A243CF304}"/>
                </a:ext>
              </a:extLst>
            </p:cNvPr>
            <p:cNvSpPr txBox="1"/>
            <p:nvPr/>
          </p:nvSpPr>
          <p:spPr>
            <a:xfrm>
              <a:off x="3179297" y="2660134"/>
              <a:ext cx="288462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dist"/>
              <a:r>
                <a:rPr lang="en-US" altLang="zh-CN" b="1" dirty="0">
                  <a:ea typeface="等线"/>
                </a:rPr>
                <a:t>An IT Veteran Equals To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2CEFC33-DFDA-4968-9D47-1153950E2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638"/>
            <a:ext cx="11982450" cy="3011362"/>
          </a:xfrm>
          <a:prstGeom prst="rect">
            <a:avLst/>
          </a:prstGeom>
        </p:spPr>
      </p:pic>
      <p:sp>
        <p:nvSpPr>
          <p:cNvPr id="94" name="TextBox 71">
            <a:extLst>
              <a:ext uri="{FF2B5EF4-FFF2-40B4-BE49-F238E27FC236}">
                <a16:creationId xmlns:a16="http://schemas.microsoft.com/office/drawing/2014/main" id="{4DF32784-FA3D-4A9B-A5D8-9D0342D58A33}"/>
              </a:ext>
            </a:extLst>
          </p:cNvPr>
          <p:cNvSpPr txBox="1"/>
          <p:nvPr/>
        </p:nvSpPr>
        <p:spPr>
          <a:xfrm>
            <a:off x="2388298" y="1202001"/>
            <a:ext cx="7046749" cy="738664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 defTabSz="914412">
              <a:spcAft>
                <a:spcPts val="800"/>
              </a:spcAft>
            </a:pPr>
            <a:r>
              <a:rPr lang="en-US" sz="2400" dirty="0">
                <a:ea typeface="+mn-lt"/>
                <a:cs typeface="+mn-lt"/>
              </a:rPr>
              <a:t>A pair of </a:t>
            </a:r>
            <a:r>
              <a:rPr lang="en-US" sz="2400" b="1" dirty="0">
                <a:ea typeface="+mn-lt"/>
                <a:cs typeface="+mn-lt"/>
              </a:rPr>
              <a:t>foresight eyes </a:t>
            </a:r>
            <a:r>
              <a:rPr lang="en-US" sz="2400" dirty="0">
                <a:ea typeface="+mn-lt"/>
                <a:cs typeface="+mn-lt"/>
              </a:rPr>
              <a:t>that help you find outstanding fresh graduates. </a:t>
            </a:r>
          </a:p>
        </p:txBody>
      </p:sp>
      <p:sp>
        <p:nvSpPr>
          <p:cNvPr id="3" name="矩形 2"/>
          <p:cNvSpPr/>
          <p:nvPr/>
        </p:nvSpPr>
        <p:spPr>
          <a:xfrm>
            <a:off x="2878630" y="1943757"/>
            <a:ext cx="6066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think you just have one? Actually you have all.</a:t>
            </a:r>
            <a:endParaRPr lang="zh-CN" altLang="en-US" sz="2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70" y="2596566"/>
            <a:ext cx="2728404" cy="27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F9946A-BF5A-4CA9-B577-FE198EE1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141" r="20853"/>
          <a:stretch/>
        </p:blipFill>
        <p:spPr>
          <a:xfrm flipH="1">
            <a:off x="6565901" y="-53581"/>
            <a:ext cx="5738293" cy="4367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050F62-7CBE-41D1-A33B-ACD032E17780}"/>
              </a:ext>
            </a:extLst>
          </p:cNvPr>
          <p:cNvSpPr/>
          <p:nvPr/>
        </p:nvSpPr>
        <p:spPr>
          <a:xfrm>
            <a:off x="933450" y="546100"/>
            <a:ext cx="10325100" cy="5321300"/>
          </a:xfrm>
          <a:prstGeom prst="rect">
            <a:avLst/>
          </a:prstGeom>
          <a:solidFill>
            <a:schemeClr val="bg1"/>
          </a:solidFill>
          <a:ln>
            <a:solidFill>
              <a:srgbClr val="DAA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26F362-7305-4914-8504-74BC382F4DF3}"/>
              </a:ext>
            </a:extLst>
          </p:cNvPr>
          <p:cNvGrpSpPr/>
          <p:nvPr/>
        </p:nvGrpSpPr>
        <p:grpSpPr>
          <a:xfrm>
            <a:off x="4248870" y="386111"/>
            <a:ext cx="3761581" cy="369332"/>
            <a:chOff x="2740819" y="2660134"/>
            <a:chExt cx="3761581" cy="36933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C8A23CC-92A9-4466-986C-0C0C445FA874}"/>
                </a:ext>
              </a:extLst>
            </p:cNvPr>
            <p:cNvSpPr/>
            <p:nvPr/>
          </p:nvSpPr>
          <p:spPr>
            <a:xfrm>
              <a:off x="2740819" y="2667000"/>
              <a:ext cx="3761581" cy="3324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1C716D-F79C-4CD1-815A-8A8A243CF304}"/>
                </a:ext>
              </a:extLst>
            </p:cNvPr>
            <p:cNvSpPr txBox="1"/>
            <p:nvPr/>
          </p:nvSpPr>
          <p:spPr>
            <a:xfrm>
              <a:off x="3179297" y="2660134"/>
              <a:ext cx="288462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dist"/>
              <a:r>
                <a:rPr lang="en-US" altLang="zh-CN" b="1" dirty="0">
                  <a:ea typeface="等线"/>
                </a:rPr>
                <a:t>An IT Veteran Equals To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2CEFC33-DFDA-4968-9D47-1153950E2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638"/>
            <a:ext cx="11982450" cy="3011362"/>
          </a:xfrm>
          <a:prstGeom prst="rect">
            <a:avLst/>
          </a:prstGeom>
        </p:spPr>
      </p:pic>
      <p:sp>
        <p:nvSpPr>
          <p:cNvPr id="94" name="TextBox 71">
            <a:extLst>
              <a:ext uri="{FF2B5EF4-FFF2-40B4-BE49-F238E27FC236}">
                <a16:creationId xmlns:a16="http://schemas.microsoft.com/office/drawing/2014/main" id="{4DF32784-FA3D-4A9B-A5D8-9D0342D58A33}"/>
              </a:ext>
            </a:extLst>
          </p:cNvPr>
          <p:cNvSpPr txBox="1"/>
          <p:nvPr/>
        </p:nvSpPr>
        <p:spPr>
          <a:xfrm>
            <a:off x="2606285" y="1166403"/>
            <a:ext cx="7046749" cy="553998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 defTabSz="914412">
              <a:spcAft>
                <a:spcPts val="800"/>
              </a:spcAft>
            </a:pPr>
            <a:r>
              <a:rPr lang="en-US" sz="3600" b="1" dirty="0">
                <a:ea typeface="+mn-lt"/>
                <a:cs typeface="+mn-lt"/>
              </a:rPr>
              <a:t>A great teacher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398901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F9946A-BF5A-4CA9-B577-FE198EE1F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141" r="20853"/>
          <a:stretch/>
        </p:blipFill>
        <p:spPr>
          <a:xfrm flipH="1">
            <a:off x="6565901" y="-53581"/>
            <a:ext cx="5738293" cy="4367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050F62-7CBE-41D1-A33B-ACD032E17780}"/>
              </a:ext>
            </a:extLst>
          </p:cNvPr>
          <p:cNvSpPr/>
          <p:nvPr/>
        </p:nvSpPr>
        <p:spPr>
          <a:xfrm>
            <a:off x="933450" y="546100"/>
            <a:ext cx="10325100" cy="5321300"/>
          </a:xfrm>
          <a:prstGeom prst="rect">
            <a:avLst/>
          </a:prstGeom>
          <a:solidFill>
            <a:schemeClr val="bg1"/>
          </a:solidFill>
          <a:ln>
            <a:solidFill>
              <a:srgbClr val="DAA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26F362-7305-4914-8504-74BC382F4DF3}"/>
              </a:ext>
            </a:extLst>
          </p:cNvPr>
          <p:cNvGrpSpPr/>
          <p:nvPr/>
        </p:nvGrpSpPr>
        <p:grpSpPr>
          <a:xfrm>
            <a:off x="4248870" y="386111"/>
            <a:ext cx="3761581" cy="369332"/>
            <a:chOff x="2740819" y="2660134"/>
            <a:chExt cx="3761581" cy="36933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C8A23CC-92A9-4466-986C-0C0C445FA874}"/>
                </a:ext>
              </a:extLst>
            </p:cNvPr>
            <p:cNvSpPr/>
            <p:nvPr/>
          </p:nvSpPr>
          <p:spPr>
            <a:xfrm>
              <a:off x="2740819" y="2667000"/>
              <a:ext cx="3761581" cy="3324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1C716D-F79C-4CD1-815A-8A8A243CF304}"/>
                </a:ext>
              </a:extLst>
            </p:cNvPr>
            <p:cNvSpPr txBox="1"/>
            <p:nvPr/>
          </p:nvSpPr>
          <p:spPr>
            <a:xfrm>
              <a:off x="3179297" y="2660134"/>
              <a:ext cx="288462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zh-CN" b="1" dirty="0">
                  <a:ea typeface="等线"/>
                </a:rPr>
                <a:t>In Summary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2CEFC33-DFDA-4968-9D47-1153950E2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638"/>
            <a:ext cx="11982450" cy="3011362"/>
          </a:xfrm>
          <a:prstGeom prst="rect">
            <a:avLst/>
          </a:prstGeom>
        </p:spPr>
      </p:pic>
      <p:sp>
        <p:nvSpPr>
          <p:cNvPr id="94" name="TextBox 71">
            <a:extLst>
              <a:ext uri="{FF2B5EF4-FFF2-40B4-BE49-F238E27FC236}">
                <a16:creationId xmlns:a16="http://schemas.microsoft.com/office/drawing/2014/main" id="{4DF32784-FA3D-4A9B-A5D8-9D0342D58A33}"/>
              </a:ext>
            </a:extLst>
          </p:cNvPr>
          <p:cNvSpPr txBox="1"/>
          <p:nvPr/>
        </p:nvSpPr>
        <p:spPr>
          <a:xfrm>
            <a:off x="2598197" y="1074070"/>
            <a:ext cx="7548979" cy="1846659"/>
          </a:xfrm>
          <a:prstGeom prst="rect">
            <a:avLst/>
          </a:prstGeom>
          <a:noFill/>
        </p:spPr>
        <p:txBody>
          <a:bodyPr wrap="square" lIns="0" tIns="0" rIns="0" bIns="0" rtlCol="1" anchor="t">
            <a:spAutoFit/>
          </a:bodyPr>
          <a:lstStyle/>
          <a:p>
            <a:pPr algn="ctr" defTabSz="914412">
              <a:spcAft>
                <a:spcPts val="800"/>
              </a:spcAft>
            </a:pPr>
            <a:r>
              <a:rPr lang="en-US" altLang="zh-CN" sz="2400" dirty="0">
                <a:ea typeface="+mn-lt"/>
                <a:cs typeface="+mn-lt"/>
              </a:rPr>
              <a:t>So for long term, n</a:t>
            </a:r>
            <a:r>
              <a:rPr lang="en-US" sz="2400" dirty="0">
                <a:ea typeface="+mn-lt"/>
                <a:cs typeface="+mn-lt"/>
              </a:rPr>
              <a:t>ot only big companies, but also start-up companies especially, are really supposed to hire an IT veterans firstly, to </a:t>
            </a:r>
            <a:r>
              <a:rPr lang="en-US" sz="2400" b="1" dirty="0">
                <a:ea typeface="+mn-lt"/>
                <a:cs typeface="+mn-lt"/>
              </a:rPr>
              <a:t>lead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the team</a:t>
            </a:r>
            <a:r>
              <a:rPr lang="en-US" sz="2400" dirty="0">
                <a:ea typeface="+mn-lt"/>
                <a:cs typeface="+mn-lt"/>
              </a:rPr>
              <a:t>, to </a:t>
            </a:r>
            <a:r>
              <a:rPr lang="en-US" sz="2400" b="1" dirty="0">
                <a:ea typeface="+mn-lt"/>
                <a:cs typeface="+mn-lt"/>
              </a:rPr>
              <a:t>grab the chance </a:t>
            </a:r>
            <a:r>
              <a:rPr lang="en-US" sz="2400" dirty="0">
                <a:ea typeface="+mn-lt"/>
                <a:cs typeface="+mn-lt"/>
              </a:rPr>
              <a:t>and </a:t>
            </a:r>
            <a:r>
              <a:rPr lang="en-US" sz="2400" b="1" dirty="0">
                <a:ea typeface="+mn-lt"/>
                <a:cs typeface="+mn-lt"/>
              </a:rPr>
              <a:t>win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all kinds of battles </a:t>
            </a:r>
            <a:r>
              <a:rPr lang="en-US" sz="2400" dirty="0">
                <a:ea typeface="+mn-lt"/>
                <a:cs typeface="+mn-lt"/>
              </a:rPr>
              <a:t>in the market competitions, and finally </a:t>
            </a:r>
            <a:r>
              <a:rPr lang="en-US" sz="2400" b="1" dirty="0">
                <a:ea typeface="+mn-lt"/>
                <a:cs typeface="+mn-lt"/>
              </a:rPr>
              <a:t>make huge success.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624" y="2921137"/>
            <a:ext cx="3762123" cy="23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083412-B2EA-407F-98B5-CEB786FE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141" r="20853"/>
          <a:stretch/>
        </p:blipFill>
        <p:spPr>
          <a:xfrm flipH="1">
            <a:off x="6565901" y="-53581"/>
            <a:ext cx="5738293" cy="4367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050F62-7CBE-41D1-A33B-ACD032E17780}"/>
              </a:ext>
            </a:extLst>
          </p:cNvPr>
          <p:cNvSpPr/>
          <p:nvPr/>
        </p:nvSpPr>
        <p:spPr>
          <a:xfrm>
            <a:off x="933450" y="536864"/>
            <a:ext cx="10325100" cy="5321300"/>
          </a:xfrm>
          <a:prstGeom prst="rect">
            <a:avLst/>
          </a:prstGeom>
          <a:solidFill>
            <a:schemeClr val="bg1"/>
          </a:solidFill>
          <a:ln>
            <a:solidFill>
              <a:srgbClr val="DAA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D7A7E92-68A2-4CF7-B1CB-E72B5466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34" y="1246581"/>
            <a:ext cx="2739908" cy="415772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84CA22C9-8E6B-49DE-A35C-C2DC99C7B74A}"/>
              </a:ext>
            </a:extLst>
          </p:cNvPr>
          <p:cNvSpPr/>
          <p:nvPr/>
        </p:nvSpPr>
        <p:spPr>
          <a:xfrm>
            <a:off x="3845975" y="999836"/>
            <a:ext cx="4500050" cy="4500050"/>
          </a:xfrm>
          <a:prstGeom prst="ellipse">
            <a:avLst/>
          </a:prstGeom>
          <a:noFill/>
          <a:ln>
            <a:solidFill>
              <a:srgbClr val="9B7747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5860A8-D29E-4C5F-9D97-53E9299C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620"/>
            <a:ext cx="11982450" cy="30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155</Words>
  <Application>Microsoft Office PowerPoint</Application>
  <PresentationFormat>宽屏</PresentationFormat>
  <Paragraphs>22</Paragraphs>
  <Slides>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未知用户</cp:lastModifiedBy>
  <cp:revision>13</cp:revision>
  <dcterms:created xsi:type="dcterms:W3CDTF">2020-08-16T07:06:43Z</dcterms:created>
  <dcterms:modified xsi:type="dcterms:W3CDTF">2020-11-10T06:42:29Z</dcterms:modified>
</cp:coreProperties>
</file>